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30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3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09/12/2015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09/12/2015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9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78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95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71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20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8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59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99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68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89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344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05798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7480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146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7259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601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9280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49976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5541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470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41207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1329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3419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623600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01749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490641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90403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25893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01111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963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7952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5623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084753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66646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61744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00324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11443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00410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779301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773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67866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52642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27094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2709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10145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91786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86793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77181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91911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46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1211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334341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140609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59245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405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8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0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05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7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957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539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72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Popayán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diciembre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24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476672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95536" y="525529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5536" y="5421124"/>
            <a:ext cx="82089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+mj-lt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+mj-lt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100" dirty="0">
                <a:latin typeface="+mj-lt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9388275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67544" y="1412776"/>
            <a:ext cx="7887217" cy="3743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570830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6385"/>
            <a:ext cx="78501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96764" y="525529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6592904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1151" y="1556197"/>
            <a:ext cx="7501697" cy="360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31929217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20688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358751" y="5085184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2035271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19424" y="1556792"/>
            <a:ext cx="7941008" cy="3390823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3528" y="5301208"/>
            <a:ext cx="870620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Nota: La categoría otras posiciones incluye: Obrero, empleado del gobierno, empleado doméstico, patrón o empleador, trabajador familiar sin remuneración, trabajador sin remuneración en otras empresas, jornalero o peón y otro.  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3" y="620688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719361" y="5239420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662920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1825" y="1696442"/>
            <a:ext cx="7342584" cy="3460750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85800" y="5446385"/>
            <a:ext cx="8343933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Nota: La categoría otras posiciones incluye: Obrero, empleado del gobierno, empleado doméstico, patrón o empleador, trabajador familiar sin remuneración, trabajador sin remuneración en otras empresas, jornalero o peón y otro.  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9209279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4268" y="548680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343301"/>
            <a:ext cx="792276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39750" y="515719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72697140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484784"/>
            <a:ext cx="5625560" cy="3497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39750" y="561692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6849015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69489" y="1872803"/>
            <a:ext cx="5910823" cy="378844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34268" y="692696"/>
            <a:ext cx="6875463" cy="110799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Popayán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agosto – octubre (2014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Popayán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34121498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72816"/>
            <a:ext cx="5976664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5860638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30375" y="3861048"/>
            <a:ext cx="56292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Cauca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827584" y="568911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59731994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98463" y="1695450"/>
            <a:ext cx="84201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3284800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274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Popayán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6359422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93137" y="2060848"/>
            <a:ext cx="8048187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Agosto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octubre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42815" y="2001490"/>
            <a:ext cx="5937697" cy="20337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6492810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75856" y="312738"/>
            <a:ext cx="5713413" cy="5692775"/>
          </a:xfrm>
          <a:prstGeom prst="rect">
            <a:avLst/>
          </a:prstGeom>
        </p:spPr>
      </p:pic>
      <p:sp>
        <p:nvSpPr>
          <p:cNvPr id="8" name="1 Rectángulo"/>
          <p:cNvSpPr>
            <a:spLocks noChangeArrowheads="1"/>
          </p:cNvSpPr>
          <p:nvPr/>
        </p:nvSpPr>
        <p:spPr bwMode="auto">
          <a:xfrm>
            <a:off x="3347864" y="5991091"/>
            <a:ext cx="54360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*El total de las 23 ciudades no incluye San Andrés por tener una distribución de la muestra diferente. </a:t>
            </a:r>
            <a:r>
              <a:rPr lang="es-CO" altLang="es-CO" sz="1000" dirty="0" smtClean="0">
                <a:solidFill>
                  <a:schemeClr val="tx1"/>
                </a:solidFill>
              </a:rPr>
              <a:t>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 smtClean="0">
                <a:solidFill>
                  <a:schemeClr val="tx1"/>
                </a:solidFill>
              </a:rPr>
              <a:t>.       </a:t>
            </a:r>
            <a:r>
              <a:rPr lang="es-CO" altLang="es-CO" sz="1000" dirty="0">
                <a:solidFill>
                  <a:schemeClr val="tx1"/>
                </a:solidFill>
              </a:rPr>
              <a:t>Los resultados presentados para San Andrés corresponden al período mayo – octubre 2015.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2" y="620688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Popayán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Agosto - octubre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2009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2015)</a:t>
            </a: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570585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05830" y="2038573"/>
            <a:ext cx="6300787" cy="3622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Popayán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115616" y="575865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9514159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31913" y="1608138"/>
            <a:ext cx="6945312" cy="4014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Popayán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Agosto – octubre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698641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7841" y="2624170"/>
            <a:ext cx="8336607" cy="2244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9761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Agosto – octubre 2015</a:t>
            </a:r>
          </a:p>
        </p:txBody>
      </p:sp>
    </p:spTree>
    <p:extLst>
      <p:ext uri="{BB962C8B-B14F-4D97-AF65-F5344CB8AC3E}">
        <p14:creationId xmlns:p14="http://schemas.microsoft.com/office/powerpoint/2010/main" val="13650472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22786</TotalTime>
  <Words>495</Words>
  <Application>Microsoft Office PowerPoint</Application>
  <PresentationFormat>Presentación en pantalla (4:3)</PresentationFormat>
  <Paragraphs>78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7_Default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883</cp:revision>
  <cp:lastPrinted>2015-09-24T21:41:42Z</cp:lastPrinted>
  <dcterms:created xsi:type="dcterms:W3CDTF">2012-08-27T13:39:03Z</dcterms:created>
  <dcterms:modified xsi:type="dcterms:W3CDTF">2015-12-09T18:22:39Z</dcterms:modified>
</cp:coreProperties>
</file>